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4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90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6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918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54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54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10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53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22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16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61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2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42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4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21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79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1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53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2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90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9C0E8A-BDEC-4D99-952A-3D82CC9750F3}" type="datetimeFigureOut">
              <a:rPr lang="en-US" smtClean="0">
                <a:solidFill>
                  <a:prstClr val="black"/>
                </a:solidFill>
              </a:rPr>
              <a:pPr/>
              <a:t>12/15/2020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7BABEB-7233-484C-BEC6-7454BCACA1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3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4"/>
          <p:cNvSpPr txBox="1">
            <a:spLocks/>
          </p:cNvSpPr>
          <p:nvPr/>
        </p:nvSpPr>
        <p:spPr>
          <a:xfrm>
            <a:off x="882649" y="1014108"/>
            <a:ext cx="5099052" cy="6647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83992A"/>
              </a:buClr>
              <a:buFont typeface="Arial"/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5111" y="8388804"/>
            <a:ext cx="1627779" cy="8447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Christmas Tree PNG Images, Download 17000+ Christmas Tree PNG Resources  with Transparent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9" t="5507" r="24084" b="10004"/>
          <a:stretch/>
        </p:blipFill>
        <p:spPr bwMode="auto">
          <a:xfrm>
            <a:off x="4716855" y="6336426"/>
            <a:ext cx="1837854" cy="28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 l="10582" r="11515"/>
          <a:stretch/>
        </p:blipFill>
        <p:spPr>
          <a:xfrm>
            <a:off x="639175" y="5185037"/>
            <a:ext cx="5342526" cy="157106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17849" y="3017914"/>
            <a:ext cx="58223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man Old Style" panose="02050604050505020204" pitchFamily="18" charset="0"/>
              </a:rPr>
              <a:t>Xmas singer 20:00</a:t>
            </a:r>
          </a:p>
          <a:p>
            <a:pPr algn="ctr"/>
            <a:endParaRPr lang="en-US" sz="3200" dirty="0">
              <a:latin typeface="Bookman Old Style" panose="02050604050505020204" pitchFamily="18" charset="0"/>
            </a:endParaRPr>
          </a:p>
          <a:p>
            <a:pPr algn="ctr"/>
            <a:r>
              <a:rPr lang="en-US" sz="3200" dirty="0" smtClean="0">
                <a:latin typeface="Bookman Old Style" panose="02050604050505020204" pitchFamily="18" charset="0"/>
              </a:rPr>
              <a:t>International show 21:00</a:t>
            </a:r>
          </a:p>
          <a:p>
            <a:pPr algn="ctr"/>
            <a:endParaRPr lang="en-US" sz="3200" dirty="0">
              <a:latin typeface="Bookman Old Style" panose="02050604050505020204" pitchFamily="18" charset="0"/>
            </a:endParaRPr>
          </a:p>
          <a:p>
            <a:pPr algn="ctr"/>
            <a:r>
              <a:rPr lang="en-US" sz="3200" dirty="0" smtClean="0">
                <a:latin typeface="Bookman Old Style" panose="02050604050505020204" pitchFamily="18" charset="0"/>
              </a:rPr>
              <a:t>Live Singer 22:00</a:t>
            </a:r>
          </a:p>
          <a:p>
            <a:pPr algn="ctr"/>
            <a:endParaRPr lang="en-US" sz="3200" dirty="0">
              <a:latin typeface="Bookman Old Style" panose="02050604050505020204" pitchFamily="18" charset="0"/>
            </a:endParaRPr>
          </a:p>
          <a:p>
            <a:pPr algn="ctr"/>
            <a:r>
              <a:rPr lang="en-US" sz="3200" dirty="0" smtClean="0">
                <a:latin typeface="Bookman Old Style" panose="02050604050505020204" pitchFamily="18" charset="0"/>
              </a:rPr>
              <a:t>DJ 23:00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131" y="1994463"/>
            <a:ext cx="58817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XMAS EVE PROGRAM</a:t>
            </a:r>
            <a:endParaRPr lang="en-US" sz="4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14</Words>
  <Application>Microsoft Office PowerPoint</Application>
  <PresentationFormat>Лист A4 (210x297 мм)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Garamond</vt:lpstr>
      <vt:lpstr>Lucida Handwriting</vt:lpstr>
      <vt:lpstr>Organic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</dc:creator>
  <cp:lastModifiedBy>HP</cp:lastModifiedBy>
  <cp:revision>2</cp:revision>
  <dcterms:created xsi:type="dcterms:W3CDTF">2020-12-14T06:18:02Z</dcterms:created>
  <dcterms:modified xsi:type="dcterms:W3CDTF">2020-12-15T20:19:30Z</dcterms:modified>
</cp:coreProperties>
</file>